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82" autoAdjust="0"/>
    <p:restoredTop sz="94660"/>
  </p:normalViewPr>
  <p:slideViewPr>
    <p:cSldViewPr snapToGrid="0">
      <p:cViewPr varScale="1">
        <p:scale>
          <a:sx n="92" d="100"/>
          <a:sy n="92" d="100"/>
        </p:scale>
        <p:origin x="48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F59FBF-77AA-4C1D-9E2B-A027F66DB1D4}" type="doc">
      <dgm:prSet loTypeId="urn:microsoft.com/office/officeart/2005/8/layout/list1" loCatId="list" qsTypeId="urn:microsoft.com/office/officeart/2005/8/quickstyle/simple3" qsCatId="simple" csTypeId="urn:microsoft.com/office/officeart/2005/8/colors/colorful5" csCatId="colorful" phldr="1"/>
      <dgm:spPr/>
      <dgm:t>
        <a:bodyPr/>
        <a:lstStyle/>
        <a:p>
          <a:endParaRPr lang="el-GR"/>
        </a:p>
      </dgm:t>
    </dgm:pt>
    <dgm:pt modelId="{522AB6EC-5B3D-4ED0-9D20-7991989DE2FA}">
      <dgm:prSet phldrT="[Κείμενο]"/>
      <dgm:spPr/>
      <dgm:t>
        <a:bodyPr/>
        <a:lstStyle/>
        <a:p>
          <a:r>
            <a:rPr lang="el-GR" dirty="0" smtClean="0"/>
            <a:t>Υδραγωγεία</a:t>
          </a:r>
          <a:endParaRPr lang="el-GR" dirty="0"/>
        </a:p>
      </dgm:t>
    </dgm:pt>
    <dgm:pt modelId="{239C469A-C438-4D2A-82C6-E9ED3D8D0233}" type="parTrans" cxnId="{E7516E89-0327-4F24-BA6A-F030C771C850}">
      <dgm:prSet/>
      <dgm:spPr/>
      <dgm:t>
        <a:bodyPr/>
        <a:lstStyle/>
        <a:p>
          <a:endParaRPr lang="el-GR"/>
        </a:p>
      </dgm:t>
    </dgm:pt>
    <dgm:pt modelId="{CD939146-08EE-4636-8DAC-DCB7A8766E85}" type="sibTrans" cxnId="{E7516E89-0327-4F24-BA6A-F030C771C850}">
      <dgm:prSet/>
      <dgm:spPr/>
      <dgm:t>
        <a:bodyPr/>
        <a:lstStyle/>
        <a:p>
          <a:endParaRPr lang="el-GR"/>
        </a:p>
      </dgm:t>
    </dgm:pt>
    <dgm:pt modelId="{C786149F-ADCB-479F-9CD9-661B27389748}">
      <dgm:prSet phldrT="[Κείμενο]"/>
      <dgm:spPr/>
      <dgm:t>
        <a:bodyPr/>
        <a:lstStyle/>
        <a:p>
          <a:r>
            <a:rPr lang="el-GR" dirty="0" smtClean="0"/>
            <a:t>Ιατρικοί Οροί</a:t>
          </a:r>
          <a:endParaRPr lang="el-GR" dirty="0"/>
        </a:p>
      </dgm:t>
    </dgm:pt>
    <dgm:pt modelId="{12B22647-0B7C-4604-BC06-989D05F806D8}" type="parTrans" cxnId="{4AFD21F8-6CCB-43A6-BD3E-F46A763D8EA5}">
      <dgm:prSet/>
      <dgm:spPr/>
      <dgm:t>
        <a:bodyPr/>
        <a:lstStyle/>
        <a:p>
          <a:endParaRPr lang="el-GR"/>
        </a:p>
      </dgm:t>
    </dgm:pt>
    <dgm:pt modelId="{AB07E2AD-D354-4F1B-BB08-9283B417BFE5}" type="sibTrans" cxnId="{4AFD21F8-6CCB-43A6-BD3E-F46A763D8EA5}">
      <dgm:prSet/>
      <dgm:spPr/>
      <dgm:t>
        <a:bodyPr/>
        <a:lstStyle/>
        <a:p>
          <a:endParaRPr lang="el-GR"/>
        </a:p>
      </dgm:t>
    </dgm:pt>
    <dgm:pt modelId="{CB59FE19-0C8E-4A78-872E-6BDE21591D5D}">
      <dgm:prSet phldrT="[Κείμενο]"/>
      <dgm:spPr/>
      <dgm:t>
        <a:bodyPr/>
        <a:lstStyle/>
        <a:p>
          <a:r>
            <a:rPr lang="el-GR" dirty="0" smtClean="0"/>
            <a:t>Μας κρατάει στο έδαφος</a:t>
          </a:r>
          <a:endParaRPr lang="el-GR" dirty="0"/>
        </a:p>
      </dgm:t>
    </dgm:pt>
    <dgm:pt modelId="{24CD5826-C0FA-4525-8BF3-AC182C27AA92}" type="parTrans" cxnId="{3C48FADE-50B4-40DD-9532-59ACA9423249}">
      <dgm:prSet/>
      <dgm:spPr/>
      <dgm:t>
        <a:bodyPr/>
        <a:lstStyle/>
        <a:p>
          <a:endParaRPr lang="el-GR"/>
        </a:p>
      </dgm:t>
    </dgm:pt>
    <dgm:pt modelId="{8D6998BF-09D2-4D93-BFC5-BE0442F02102}" type="sibTrans" cxnId="{3C48FADE-50B4-40DD-9532-59ACA9423249}">
      <dgm:prSet/>
      <dgm:spPr/>
      <dgm:t>
        <a:bodyPr/>
        <a:lstStyle/>
        <a:p>
          <a:endParaRPr lang="el-GR"/>
        </a:p>
      </dgm:t>
    </dgm:pt>
    <dgm:pt modelId="{D5FDE7D4-942C-43ED-9FD1-B28E6216EB05}">
      <dgm:prSet phldrT="[Κείμενο]"/>
      <dgm:spPr/>
      <dgm:t>
        <a:bodyPr/>
        <a:lstStyle/>
        <a:p>
          <a:r>
            <a:rPr lang="el-GR" dirty="0" smtClean="0"/>
            <a:t>Διατηρεί το φεγγάρι σε τροχιά</a:t>
          </a:r>
          <a:endParaRPr lang="el-GR" dirty="0"/>
        </a:p>
      </dgm:t>
    </dgm:pt>
    <dgm:pt modelId="{C644DAF7-CE72-4327-942A-0661D8D729B5}" type="parTrans" cxnId="{A73AB9BD-F51B-4908-B6C9-84C0988AB1C7}">
      <dgm:prSet/>
      <dgm:spPr/>
      <dgm:t>
        <a:bodyPr/>
        <a:lstStyle/>
        <a:p>
          <a:endParaRPr lang="el-GR"/>
        </a:p>
      </dgm:t>
    </dgm:pt>
    <dgm:pt modelId="{51F185AE-E4B4-4D4B-BA15-6B651EF59390}" type="sibTrans" cxnId="{A73AB9BD-F51B-4908-B6C9-84C0988AB1C7}">
      <dgm:prSet/>
      <dgm:spPr/>
      <dgm:t>
        <a:bodyPr/>
        <a:lstStyle/>
        <a:p>
          <a:endParaRPr lang="el-GR"/>
        </a:p>
      </dgm:t>
    </dgm:pt>
    <dgm:pt modelId="{4CBA9094-C5C2-41C9-8C5B-2F9BD8BCBEFD}">
      <dgm:prSet phldrT="[Κείμενο]"/>
      <dgm:spPr/>
      <dgm:t>
        <a:bodyPr/>
        <a:lstStyle/>
        <a:p>
          <a:r>
            <a:rPr lang="el-GR" dirty="0" smtClean="0"/>
            <a:t>Είναι υπεύθυνη για την σταθερότητα των γαλαξιών</a:t>
          </a:r>
          <a:endParaRPr lang="el-GR" dirty="0"/>
        </a:p>
      </dgm:t>
    </dgm:pt>
    <dgm:pt modelId="{10B3E300-1158-4FF8-84F6-CF793A1F2D7A}" type="parTrans" cxnId="{0CA06AEC-7396-4FDD-9283-40DE34E26CB8}">
      <dgm:prSet/>
      <dgm:spPr/>
      <dgm:t>
        <a:bodyPr/>
        <a:lstStyle/>
        <a:p>
          <a:endParaRPr lang="el-GR"/>
        </a:p>
      </dgm:t>
    </dgm:pt>
    <dgm:pt modelId="{12E79443-BB12-42A1-88A9-C68286029175}" type="sibTrans" cxnId="{0CA06AEC-7396-4FDD-9283-40DE34E26CB8}">
      <dgm:prSet/>
      <dgm:spPr/>
      <dgm:t>
        <a:bodyPr/>
        <a:lstStyle/>
        <a:p>
          <a:endParaRPr lang="el-GR"/>
        </a:p>
      </dgm:t>
    </dgm:pt>
    <dgm:pt modelId="{8C59BA19-237C-4B5D-82C4-B2714EC12879}" type="pres">
      <dgm:prSet presAssocID="{7BF59FBF-77AA-4C1D-9E2B-A027F66DB1D4}" presName="linear" presStyleCnt="0">
        <dgm:presLayoutVars>
          <dgm:dir/>
          <dgm:animLvl val="lvl"/>
          <dgm:resizeHandles val="exact"/>
        </dgm:presLayoutVars>
      </dgm:prSet>
      <dgm:spPr/>
      <dgm:t>
        <a:bodyPr/>
        <a:lstStyle/>
        <a:p>
          <a:endParaRPr lang="el-GR"/>
        </a:p>
      </dgm:t>
    </dgm:pt>
    <dgm:pt modelId="{B6BCD1D2-1979-4DA0-8E33-45B924BA013B}" type="pres">
      <dgm:prSet presAssocID="{522AB6EC-5B3D-4ED0-9D20-7991989DE2FA}" presName="parentLin" presStyleCnt="0"/>
      <dgm:spPr/>
    </dgm:pt>
    <dgm:pt modelId="{C3D23DF1-812C-4707-9F58-44674F2D3602}" type="pres">
      <dgm:prSet presAssocID="{522AB6EC-5B3D-4ED0-9D20-7991989DE2FA}" presName="parentLeftMargin" presStyleLbl="node1" presStyleIdx="0" presStyleCnt="5"/>
      <dgm:spPr/>
      <dgm:t>
        <a:bodyPr/>
        <a:lstStyle/>
        <a:p>
          <a:endParaRPr lang="el-GR"/>
        </a:p>
      </dgm:t>
    </dgm:pt>
    <dgm:pt modelId="{41ED9155-C6EA-4FE7-9A08-DE7ACB75087B}" type="pres">
      <dgm:prSet presAssocID="{522AB6EC-5B3D-4ED0-9D20-7991989DE2FA}" presName="parentText" presStyleLbl="node1" presStyleIdx="0" presStyleCnt="5">
        <dgm:presLayoutVars>
          <dgm:chMax val="0"/>
          <dgm:bulletEnabled val="1"/>
        </dgm:presLayoutVars>
      </dgm:prSet>
      <dgm:spPr/>
      <dgm:t>
        <a:bodyPr/>
        <a:lstStyle/>
        <a:p>
          <a:endParaRPr lang="el-GR"/>
        </a:p>
      </dgm:t>
    </dgm:pt>
    <dgm:pt modelId="{8F5C9116-CD71-493D-ABB7-2773C7168511}" type="pres">
      <dgm:prSet presAssocID="{522AB6EC-5B3D-4ED0-9D20-7991989DE2FA}" presName="negativeSpace" presStyleCnt="0"/>
      <dgm:spPr/>
    </dgm:pt>
    <dgm:pt modelId="{00874386-6F05-4427-9043-5E3B60003B94}" type="pres">
      <dgm:prSet presAssocID="{522AB6EC-5B3D-4ED0-9D20-7991989DE2FA}" presName="childText" presStyleLbl="conFgAcc1" presStyleIdx="0" presStyleCnt="5">
        <dgm:presLayoutVars>
          <dgm:bulletEnabled val="1"/>
        </dgm:presLayoutVars>
      </dgm:prSet>
      <dgm:spPr/>
    </dgm:pt>
    <dgm:pt modelId="{E07315D5-325B-4DBF-939F-A4975B3101DA}" type="pres">
      <dgm:prSet presAssocID="{CD939146-08EE-4636-8DAC-DCB7A8766E85}" presName="spaceBetweenRectangles" presStyleCnt="0"/>
      <dgm:spPr/>
    </dgm:pt>
    <dgm:pt modelId="{BDD5C8AF-FA44-4024-9458-791ED0DF3ABF}" type="pres">
      <dgm:prSet presAssocID="{C786149F-ADCB-479F-9CD9-661B27389748}" presName="parentLin" presStyleCnt="0"/>
      <dgm:spPr/>
    </dgm:pt>
    <dgm:pt modelId="{9F03731A-3311-4DE4-BAB6-45609DEABD1A}" type="pres">
      <dgm:prSet presAssocID="{C786149F-ADCB-479F-9CD9-661B27389748}" presName="parentLeftMargin" presStyleLbl="node1" presStyleIdx="0" presStyleCnt="5"/>
      <dgm:spPr/>
      <dgm:t>
        <a:bodyPr/>
        <a:lstStyle/>
        <a:p>
          <a:endParaRPr lang="el-GR"/>
        </a:p>
      </dgm:t>
    </dgm:pt>
    <dgm:pt modelId="{B8C0E03F-A382-4E7B-A3FB-A4F33EBD64A6}" type="pres">
      <dgm:prSet presAssocID="{C786149F-ADCB-479F-9CD9-661B27389748}" presName="parentText" presStyleLbl="node1" presStyleIdx="1" presStyleCnt="5">
        <dgm:presLayoutVars>
          <dgm:chMax val="0"/>
          <dgm:bulletEnabled val="1"/>
        </dgm:presLayoutVars>
      </dgm:prSet>
      <dgm:spPr/>
      <dgm:t>
        <a:bodyPr/>
        <a:lstStyle/>
        <a:p>
          <a:endParaRPr lang="el-GR"/>
        </a:p>
      </dgm:t>
    </dgm:pt>
    <dgm:pt modelId="{00229412-8F91-445B-92A2-6AFA545B2D90}" type="pres">
      <dgm:prSet presAssocID="{C786149F-ADCB-479F-9CD9-661B27389748}" presName="negativeSpace" presStyleCnt="0"/>
      <dgm:spPr/>
    </dgm:pt>
    <dgm:pt modelId="{BF664416-8280-4EA3-9FAE-DABFF1F9EDD8}" type="pres">
      <dgm:prSet presAssocID="{C786149F-ADCB-479F-9CD9-661B27389748}" presName="childText" presStyleLbl="conFgAcc1" presStyleIdx="1" presStyleCnt="5">
        <dgm:presLayoutVars>
          <dgm:bulletEnabled val="1"/>
        </dgm:presLayoutVars>
      </dgm:prSet>
      <dgm:spPr/>
    </dgm:pt>
    <dgm:pt modelId="{C415A350-86D0-4CC6-8B04-AB274ED9B262}" type="pres">
      <dgm:prSet presAssocID="{AB07E2AD-D354-4F1B-BB08-9283B417BFE5}" presName="spaceBetweenRectangles" presStyleCnt="0"/>
      <dgm:spPr/>
    </dgm:pt>
    <dgm:pt modelId="{8E18A6C6-FFF9-4668-9ABA-8FB320501F81}" type="pres">
      <dgm:prSet presAssocID="{CB59FE19-0C8E-4A78-872E-6BDE21591D5D}" presName="parentLin" presStyleCnt="0"/>
      <dgm:spPr/>
    </dgm:pt>
    <dgm:pt modelId="{419EFBB9-4076-4D4E-A8B3-A07036EFA974}" type="pres">
      <dgm:prSet presAssocID="{CB59FE19-0C8E-4A78-872E-6BDE21591D5D}" presName="parentLeftMargin" presStyleLbl="node1" presStyleIdx="1" presStyleCnt="5"/>
      <dgm:spPr/>
      <dgm:t>
        <a:bodyPr/>
        <a:lstStyle/>
        <a:p>
          <a:endParaRPr lang="el-GR"/>
        </a:p>
      </dgm:t>
    </dgm:pt>
    <dgm:pt modelId="{48E05E04-5518-4F8B-BCE0-8F737F5AB097}" type="pres">
      <dgm:prSet presAssocID="{CB59FE19-0C8E-4A78-872E-6BDE21591D5D}" presName="parentText" presStyleLbl="node1" presStyleIdx="2" presStyleCnt="5">
        <dgm:presLayoutVars>
          <dgm:chMax val="0"/>
          <dgm:bulletEnabled val="1"/>
        </dgm:presLayoutVars>
      </dgm:prSet>
      <dgm:spPr/>
      <dgm:t>
        <a:bodyPr/>
        <a:lstStyle/>
        <a:p>
          <a:endParaRPr lang="el-GR"/>
        </a:p>
      </dgm:t>
    </dgm:pt>
    <dgm:pt modelId="{A5EBA339-48A3-4ABF-86A8-F4B33581DD82}" type="pres">
      <dgm:prSet presAssocID="{CB59FE19-0C8E-4A78-872E-6BDE21591D5D}" presName="negativeSpace" presStyleCnt="0"/>
      <dgm:spPr/>
    </dgm:pt>
    <dgm:pt modelId="{BA0CF824-8C4F-42C2-94D8-50F02CBA57CC}" type="pres">
      <dgm:prSet presAssocID="{CB59FE19-0C8E-4A78-872E-6BDE21591D5D}" presName="childText" presStyleLbl="conFgAcc1" presStyleIdx="2" presStyleCnt="5">
        <dgm:presLayoutVars>
          <dgm:bulletEnabled val="1"/>
        </dgm:presLayoutVars>
      </dgm:prSet>
      <dgm:spPr/>
    </dgm:pt>
    <dgm:pt modelId="{F141E009-E613-4340-AD2E-EACB281D3250}" type="pres">
      <dgm:prSet presAssocID="{8D6998BF-09D2-4D93-BFC5-BE0442F02102}" presName="spaceBetweenRectangles" presStyleCnt="0"/>
      <dgm:spPr/>
    </dgm:pt>
    <dgm:pt modelId="{BDC930C9-8FA6-4972-8E4F-E7C060A81203}" type="pres">
      <dgm:prSet presAssocID="{D5FDE7D4-942C-43ED-9FD1-B28E6216EB05}" presName="parentLin" presStyleCnt="0"/>
      <dgm:spPr/>
    </dgm:pt>
    <dgm:pt modelId="{6EEF7424-3512-44FC-AE10-320580E85421}" type="pres">
      <dgm:prSet presAssocID="{D5FDE7D4-942C-43ED-9FD1-B28E6216EB05}" presName="parentLeftMargin" presStyleLbl="node1" presStyleIdx="2" presStyleCnt="5"/>
      <dgm:spPr/>
      <dgm:t>
        <a:bodyPr/>
        <a:lstStyle/>
        <a:p>
          <a:endParaRPr lang="el-GR"/>
        </a:p>
      </dgm:t>
    </dgm:pt>
    <dgm:pt modelId="{2939FFCF-89A5-4207-AA67-411E2DCF667D}" type="pres">
      <dgm:prSet presAssocID="{D5FDE7D4-942C-43ED-9FD1-B28E6216EB05}" presName="parentText" presStyleLbl="node1" presStyleIdx="3" presStyleCnt="5">
        <dgm:presLayoutVars>
          <dgm:chMax val="0"/>
          <dgm:bulletEnabled val="1"/>
        </dgm:presLayoutVars>
      </dgm:prSet>
      <dgm:spPr/>
      <dgm:t>
        <a:bodyPr/>
        <a:lstStyle/>
        <a:p>
          <a:endParaRPr lang="el-GR"/>
        </a:p>
      </dgm:t>
    </dgm:pt>
    <dgm:pt modelId="{3402D087-D0C2-4AFB-B892-28D79D0C65E6}" type="pres">
      <dgm:prSet presAssocID="{D5FDE7D4-942C-43ED-9FD1-B28E6216EB05}" presName="negativeSpace" presStyleCnt="0"/>
      <dgm:spPr/>
    </dgm:pt>
    <dgm:pt modelId="{30ED98A4-A5E5-4573-A673-3AFDA2BFB1C2}" type="pres">
      <dgm:prSet presAssocID="{D5FDE7D4-942C-43ED-9FD1-B28E6216EB05}" presName="childText" presStyleLbl="conFgAcc1" presStyleIdx="3" presStyleCnt="5">
        <dgm:presLayoutVars>
          <dgm:bulletEnabled val="1"/>
        </dgm:presLayoutVars>
      </dgm:prSet>
      <dgm:spPr/>
    </dgm:pt>
    <dgm:pt modelId="{A2481DA6-65C2-4BF2-BB79-E767B9176B40}" type="pres">
      <dgm:prSet presAssocID="{51F185AE-E4B4-4D4B-BA15-6B651EF59390}" presName="spaceBetweenRectangles" presStyleCnt="0"/>
      <dgm:spPr/>
    </dgm:pt>
    <dgm:pt modelId="{B102A2E5-1546-41D6-BD29-EA2F67581375}" type="pres">
      <dgm:prSet presAssocID="{4CBA9094-C5C2-41C9-8C5B-2F9BD8BCBEFD}" presName="parentLin" presStyleCnt="0"/>
      <dgm:spPr/>
    </dgm:pt>
    <dgm:pt modelId="{E59FF7D2-622A-45AC-9186-BD41B3799426}" type="pres">
      <dgm:prSet presAssocID="{4CBA9094-C5C2-41C9-8C5B-2F9BD8BCBEFD}" presName="parentLeftMargin" presStyleLbl="node1" presStyleIdx="3" presStyleCnt="5"/>
      <dgm:spPr/>
      <dgm:t>
        <a:bodyPr/>
        <a:lstStyle/>
        <a:p>
          <a:endParaRPr lang="el-GR"/>
        </a:p>
      </dgm:t>
    </dgm:pt>
    <dgm:pt modelId="{279A1522-0EDD-465C-BF23-A60C8611765F}" type="pres">
      <dgm:prSet presAssocID="{4CBA9094-C5C2-41C9-8C5B-2F9BD8BCBEFD}" presName="parentText" presStyleLbl="node1" presStyleIdx="4" presStyleCnt="5">
        <dgm:presLayoutVars>
          <dgm:chMax val="0"/>
          <dgm:bulletEnabled val="1"/>
        </dgm:presLayoutVars>
      </dgm:prSet>
      <dgm:spPr/>
      <dgm:t>
        <a:bodyPr/>
        <a:lstStyle/>
        <a:p>
          <a:endParaRPr lang="el-GR"/>
        </a:p>
      </dgm:t>
    </dgm:pt>
    <dgm:pt modelId="{05C1DF46-1C25-4BFC-9426-F16174649686}" type="pres">
      <dgm:prSet presAssocID="{4CBA9094-C5C2-41C9-8C5B-2F9BD8BCBEFD}" presName="negativeSpace" presStyleCnt="0"/>
      <dgm:spPr/>
    </dgm:pt>
    <dgm:pt modelId="{9BDFD894-BCFC-4FAA-9CB6-B287B426A6B9}" type="pres">
      <dgm:prSet presAssocID="{4CBA9094-C5C2-41C9-8C5B-2F9BD8BCBEFD}" presName="childText" presStyleLbl="conFgAcc1" presStyleIdx="4" presStyleCnt="5">
        <dgm:presLayoutVars>
          <dgm:bulletEnabled val="1"/>
        </dgm:presLayoutVars>
      </dgm:prSet>
      <dgm:spPr/>
    </dgm:pt>
  </dgm:ptLst>
  <dgm:cxnLst>
    <dgm:cxn modelId="{0CA06AEC-7396-4FDD-9283-40DE34E26CB8}" srcId="{7BF59FBF-77AA-4C1D-9E2B-A027F66DB1D4}" destId="{4CBA9094-C5C2-41C9-8C5B-2F9BD8BCBEFD}" srcOrd="4" destOrd="0" parTransId="{10B3E300-1158-4FF8-84F6-CF793A1F2D7A}" sibTransId="{12E79443-BB12-42A1-88A9-C68286029175}"/>
    <dgm:cxn modelId="{8939A03E-EF5B-455C-86BF-70FD83D8E36B}" type="presOf" srcId="{D5FDE7D4-942C-43ED-9FD1-B28E6216EB05}" destId="{2939FFCF-89A5-4207-AA67-411E2DCF667D}" srcOrd="1" destOrd="0" presId="urn:microsoft.com/office/officeart/2005/8/layout/list1"/>
    <dgm:cxn modelId="{5AE7DB65-5B64-4B3A-AF0F-BCB357406B6F}" type="presOf" srcId="{C786149F-ADCB-479F-9CD9-661B27389748}" destId="{9F03731A-3311-4DE4-BAB6-45609DEABD1A}" srcOrd="0" destOrd="0" presId="urn:microsoft.com/office/officeart/2005/8/layout/list1"/>
    <dgm:cxn modelId="{52A2E1E6-B3C4-42D6-BA65-A16B57FD7F95}" type="presOf" srcId="{4CBA9094-C5C2-41C9-8C5B-2F9BD8BCBEFD}" destId="{279A1522-0EDD-465C-BF23-A60C8611765F}" srcOrd="1" destOrd="0" presId="urn:microsoft.com/office/officeart/2005/8/layout/list1"/>
    <dgm:cxn modelId="{63FB8FA1-C743-43CA-9065-224450FB4CB1}" type="presOf" srcId="{C786149F-ADCB-479F-9CD9-661B27389748}" destId="{B8C0E03F-A382-4E7B-A3FB-A4F33EBD64A6}" srcOrd="1" destOrd="0" presId="urn:microsoft.com/office/officeart/2005/8/layout/list1"/>
    <dgm:cxn modelId="{B3D5E215-4324-400E-B027-C0A9D1C57951}" type="presOf" srcId="{CB59FE19-0C8E-4A78-872E-6BDE21591D5D}" destId="{48E05E04-5518-4F8B-BCE0-8F737F5AB097}" srcOrd="1" destOrd="0" presId="urn:microsoft.com/office/officeart/2005/8/layout/list1"/>
    <dgm:cxn modelId="{38C29F99-13E9-4ABC-A463-05786182C3BB}" type="presOf" srcId="{7BF59FBF-77AA-4C1D-9E2B-A027F66DB1D4}" destId="{8C59BA19-237C-4B5D-82C4-B2714EC12879}" srcOrd="0" destOrd="0" presId="urn:microsoft.com/office/officeart/2005/8/layout/list1"/>
    <dgm:cxn modelId="{A73AB9BD-F51B-4908-B6C9-84C0988AB1C7}" srcId="{7BF59FBF-77AA-4C1D-9E2B-A027F66DB1D4}" destId="{D5FDE7D4-942C-43ED-9FD1-B28E6216EB05}" srcOrd="3" destOrd="0" parTransId="{C644DAF7-CE72-4327-942A-0661D8D729B5}" sibTransId="{51F185AE-E4B4-4D4B-BA15-6B651EF59390}"/>
    <dgm:cxn modelId="{3C48FADE-50B4-40DD-9532-59ACA9423249}" srcId="{7BF59FBF-77AA-4C1D-9E2B-A027F66DB1D4}" destId="{CB59FE19-0C8E-4A78-872E-6BDE21591D5D}" srcOrd="2" destOrd="0" parTransId="{24CD5826-C0FA-4525-8BF3-AC182C27AA92}" sibTransId="{8D6998BF-09D2-4D93-BFC5-BE0442F02102}"/>
    <dgm:cxn modelId="{4AFD21F8-6CCB-43A6-BD3E-F46A763D8EA5}" srcId="{7BF59FBF-77AA-4C1D-9E2B-A027F66DB1D4}" destId="{C786149F-ADCB-479F-9CD9-661B27389748}" srcOrd="1" destOrd="0" parTransId="{12B22647-0B7C-4604-BC06-989D05F806D8}" sibTransId="{AB07E2AD-D354-4F1B-BB08-9283B417BFE5}"/>
    <dgm:cxn modelId="{C8FD3D2E-D431-4C01-B0F0-0F70E643E98D}" type="presOf" srcId="{D5FDE7D4-942C-43ED-9FD1-B28E6216EB05}" destId="{6EEF7424-3512-44FC-AE10-320580E85421}" srcOrd="0" destOrd="0" presId="urn:microsoft.com/office/officeart/2005/8/layout/list1"/>
    <dgm:cxn modelId="{799A3E7D-4113-4838-9598-95D3DC77C399}" type="presOf" srcId="{522AB6EC-5B3D-4ED0-9D20-7991989DE2FA}" destId="{C3D23DF1-812C-4707-9F58-44674F2D3602}" srcOrd="0" destOrd="0" presId="urn:microsoft.com/office/officeart/2005/8/layout/list1"/>
    <dgm:cxn modelId="{E7516E89-0327-4F24-BA6A-F030C771C850}" srcId="{7BF59FBF-77AA-4C1D-9E2B-A027F66DB1D4}" destId="{522AB6EC-5B3D-4ED0-9D20-7991989DE2FA}" srcOrd="0" destOrd="0" parTransId="{239C469A-C438-4D2A-82C6-E9ED3D8D0233}" sibTransId="{CD939146-08EE-4636-8DAC-DCB7A8766E85}"/>
    <dgm:cxn modelId="{AA68BEAC-3C1C-4307-8FD1-95DE6F59073F}" type="presOf" srcId="{522AB6EC-5B3D-4ED0-9D20-7991989DE2FA}" destId="{41ED9155-C6EA-4FE7-9A08-DE7ACB75087B}" srcOrd="1" destOrd="0" presId="urn:microsoft.com/office/officeart/2005/8/layout/list1"/>
    <dgm:cxn modelId="{AA6BAE92-8C83-4FB4-8E24-81452D0BB9CD}" type="presOf" srcId="{4CBA9094-C5C2-41C9-8C5B-2F9BD8BCBEFD}" destId="{E59FF7D2-622A-45AC-9186-BD41B3799426}" srcOrd="0" destOrd="0" presId="urn:microsoft.com/office/officeart/2005/8/layout/list1"/>
    <dgm:cxn modelId="{EE200C3D-DC03-4512-852A-C4C23736C3CE}" type="presOf" srcId="{CB59FE19-0C8E-4A78-872E-6BDE21591D5D}" destId="{419EFBB9-4076-4D4E-A8B3-A07036EFA974}" srcOrd="0" destOrd="0" presId="urn:microsoft.com/office/officeart/2005/8/layout/list1"/>
    <dgm:cxn modelId="{9229C04F-B5A0-4228-BE7A-EA0848896529}" type="presParOf" srcId="{8C59BA19-237C-4B5D-82C4-B2714EC12879}" destId="{B6BCD1D2-1979-4DA0-8E33-45B924BA013B}" srcOrd="0" destOrd="0" presId="urn:microsoft.com/office/officeart/2005/8/layout/list1"/>
    <dgm:cxn modelId="{7DBE2BCB-ECB0-4211-907C-9170BFC0B564}" type="presParOf" srcId="{B6BCD1D2-1979-4DA0-8E33-45B924BA013B}" destId="{C3D23DF1-812C-4707-9F58-44674F2D3602}" srcOrd="0" destOrd="0" presId="urn:microsoft.com/office/officeart/2005/8/layout/list1"/>
    <dgm:cxn modelId="{20C19D36-A65A-4384-8FD4-1175CA6C2614}" type="presParOf" srcId="{B6BCD1D2-1979-4DA0-8E33-45B924BA013B}" destId="{41ED9155-C6EA-4FE7-9A08-DE7ACB75087B}" srcOrd="1" destOrd="0" presId="urn:microsoft.com/office/officeart/2005/8/layout/list1"/>
    <dgm:cxn modelId="{DF5AE406-7313-4242-9F7C-25868671D3F3}" type="presParOf" srcId="{8C59BA19-237C-4B5D-82C4-B2714EC12879}" destId="{8F5C9116-CD71-493D-ABB7-2773C7168511}" srcOrd="1" destOrd="0" presId="urn:microsoft.com/office/officeart/2005/8/layout/list1"/>
    <dgm:cxn modelId="{F2A61B8F-064B-4962-BA46-74D3510B922D}" type="presParOf" srcId="{8C59BA19-237C-4B5D-82C4-B2714EC12879}" destId="{00874386-6F05-4427-9043-5E3B60003B94}" srcOrd="2" destOrd="0" presId="urn:microsoft.com/office/officeart/2005/8/layout/list1"/>
    <dgm:cxn modelId="{C570D4E1-24BC-4C4B-9A0B-AC1867C4042A}" type="presParOf" srcId="{8C59BA19-237C-4B5D-82C4-B2714EC12879}" destId="{E07315D5-325B-4DBF-939F-A4975B3101DA}" srcOrd="3" destOrd="0" presId="urn:microsoft.com/office/officeart/2005/8/layout/list1"/>
    <dgm:cxn modelId="{5C5BFE56-7E3A-459D-ADFB-9368E6B995AB}" type="presParOf" srcId="{8C59BA19-237C-4B5D-82C4-B2714EC12879}" destId="{BDD5C8AF-FA44-4024-9458-791ED0DF3ABF}" srcOrd="4" destOrd="0" presId="urn:microsoft.com/office/officeart/2005/8/layout/list1"/>
    <dgm:cxn modelId="{9DEE9E04-8442-4D93-BA3D-F38BE7106E3D}" type="presParOf" srcId="{BDD5C8AF-FA44-4024-9458-791ED0DF3ABF}" destId="{9F03731A-3311-4DE4-BAB6-45609DEABD1A}" srcOrd="0" destOrd="0" presId="urn:microsoft.com/office/officeart/2005/8/layout/list1"/>
    <dgm:cxn modelId="{DD134ACC-CB5F-4610-B850-010D17C328CA}" type="presParOf" srcId="{BDD5C8AF-FA44-4024-9458-791ED0DF3ABF}" destId="{B8C0E03F-A382-4E7B-A3FB-A4F33EBD64A6}" srcOrd="1" destOrd="0" presId="urn:microsoft.com/office/officeart/2005/8/layout/list1"/>
    <dgm:cxn modelId="{C4975A7D-A464-481F-A21E-CD231DE3791E}" type="presParOf" srcId="{8C59BA19-237C-4B5D-82C4-B2714EC12879}" destId="{00229412-8F91-445B-92A2-6AFA545B2D90}" srcOrd="5" destOrd="0" presId="urn:microsoft.com/office/officeart/2005/8/layout/list1"/>
    <dgm:cxn modelId="{C22C2E56-B8A9-43F3-95F4-10740F59B11F}" type="presParOf" srcId="{8C59BA19-237C-4B5D-82C4-B2714EC12879}" destId="{BF664416-8280-4EA3-9FAE-DABFF1F9EDD8}" srcOrd="6" destOrd="0" presId="urn:microsoft.com/office/officeart/2005/8/layout/list1"/>
    <dgm:cxn modelId="{2B4412D4-685F-493D-89A0-EEA9BC399926}" type="presParOf" srcId="{8C59BA19-237C-4B5D-82C4-B2714EC12879}" destId="{C415A350-86D0-4CC6-8B04-AB274ED9B262}" srcOrd="7" destOrd="0" presId="urn:microsoft.com/office/officeart/2005/8/layout/list1"/>
    <dgm:cxn modelId="{99A477A6-8557-4351-A741-8D697FBC259E}" type="presParOf" srcId="{8C59BA19-237C-4B5D-82C4-B2714EC12879}" destId="{8E18A6C6-FFF9-4668-9ABA-8FB320501F81}" srcOrd="8" destOrd="0" presId="urn:microsoft.com/office/officeart/2005/8/layout/list1"/>
    <dgm:cxn modelId="{29BE9A94-7E42-4EC6-A53A-ED04A1D6D9F0}" type="presParOf" srcId="{8E18A6C6-FFF9-4668-9ABA-8FB320501F81}" destId="{419EFBB9-4076-4D4E-A8B3-A07036EFA974}" srcOrd="0" destOrd="0" presId="urn:microsoft.com/office/officeart/2005/8/layout/list1"/>
    <dgm:cxn modelId="{F31F7C87-916E-4252-93CC-39A47C1F8CFB}" type="presParOf" srcId="{8E18A6C6-FFF9-4668-9ABA-8FB320501F81}" destId="{48E05E04-5518-4F8B-BCE0-8F737F5AB097}" srcOrd="1" destOrd="0" presId="urn:microsoft.com/office/officeart/2005/8/layout/list1"/>
    <dgm:cxn modelId="{CE9830E0-E502-41E3-863B-C5B46A5DA8A6}" type="presParOf" srcId="{8C59BA19-237C-4B5D-82C4-B2714EC12879}" destId="{A5EBA339-48A3-4ABF-86A8-F4B33581DD82}" srcOrd="9" destOrd="0" presId="urn:microsoft.com/office/officeart/2005/8/layout/list1"/>
    <dgm:cxn modelId="{DB46A015-38A3-4E71-B77B-6AB5D278AEC6}" type="presParOf" srcId="{8C59BA19-237C-4B5D-82C4-B2714EC12879}" destId="{BA0CF824-8C4F-42C2-94D8-50F02CBA57CC}" srcOrd="10" destOrd="0" presId="urn:microsoft.com/office/officeart/2005/8/layout/list1"/>
    <dgm:cxn modelId="{00DC49FC-6F7B-4A9F-95DB-0EB4A834C6A5}" type="presParOf" srcId="{8C59BA19-237C-4B5D-82C4-B2714EC12879}" destId="{F141E009-E613-4340-AD2E-EACB281D3250}" srcOrd="11" destOrd="0" presId="urn:microsoft.com/office/officeart/2005/8/layout/list1"/>
    <dgm:cxn modelId="{2521E4E4-0A18-4818-AC9E-B57B27565690}" type="presParOf" srcId="{8C59BA19-237C-4B5D-82C4-B2714EC12879}" destId="{BDC930C9-8FA6-4972-8E4F-E7C060A81203}" srcOrd="12" destOrd="0" presId="urn:microsoft.com/office/officeart/2005/8/layout/list1"/>
    <dgm:cxn modelId="{71326885-7F91-43E7-9405-3B3787B2D58D}" type="presParOf" srcId="{BDC930C9-8FA6-4972-8E4F-E7C060A81203}" destId="{6EEF7424-3512-44FC-AE10-320580E85421}" srcOrd="0" destOrd="0" presId="urn:microsoft.com/office/officeart/2005/8/layout/list1"/>
    <dgm:cxn modelId="{E588DA21-AC65-4989-B9F0-F6E636821FC3}" type="presParOf" srcId="{BDC930C9-8FA6-4972-8E4F-E7C060A81203}" destId="{2939FFCF-89A5-4207-AA67-411E2DCF667D}" srcOrd="1" destOrd="0" presId="urn:microsoft.com/office/officeart/2005/8/layout/list1"/>
    <dgm:cxn modelId="{45E46DBA-E967-4DEA-9929-0B71EE7870FA}" type="presParOf" srcId="{8C59BA19-237C-4B5D-82C4-B2714EC12879}" destId="{3402D087-D0C2-4AFB-B892-28D79D0C65E6}" srcOrd="13" destOrd="0" presId="urn:microsoft.com/office/officeart/2005/8/layout/list1"/>
    <dgm:cxn modelId="{552C2879-904C-426B-9BBC-1BFA27AC4ECC}" type="presParOf" srcId="{8C59BA19-237C-4B5D-82C4-B2714EC12879}" destId="{30ED98A4-A5E5-4573-A673-3AFDA2BFB1C2}" srcOrd="14" destOrd="0" presId="urn:microsoft.com/office/officeart/2005/8/layout/list1"/>
    <dgm:cxn modelId="{0FC7F5A6-E39E-44E0-B9C4-D29BA295528D}" type="presParOf" srcId="{8C59BA19-237C-4B5D-82C4-B2714EC12879}" destId="{A2481DA6-65C2-4BF2-BB79-E767B9176B40}" srcOrd="15" destOrd="0" presId="urn:microsoft.com/office/officeart/2005/8/layout/list1"/>
    <dgm:cxn modelId="{90C054F7-6149-4880-B700-41086158EF08}" type="presParOf" srcId="{8C59BA19-237C-4B5D-82C4-B2714EC12879}" destId="{B102A2E5-1546-41D6-BD29-EA2F67581375}" srcOrd="16" destOrd="0" presId="urn:microsoft.com/office/officeart/2005/8/layout/list1"/>
    <dgm:cxn modelId="{3B133B2E-3A3E-4E28-9AC0-CC4126B71F41}" type="presParOf" srcId="{B102A2E5-1546-41D6-BD29-EA2F67581375}" destId="{E59FF7D2-622A-45AC-9186-BD41B3799426}" srcOrd="0" destOrd="0" presId="urn:microsoft.com/office/officeart/2005/8/layout/list1"/>
    <dgm:cxn modelId="{1E9FF014-EC60-4440-B09C-4F76DB2441A1}" type="presParOf" srcId="{B102A2E5-1546-41D6-BD29-EA2F67581375}" destId="{279A1522-0EDD-465C-BF23-A60C8611765F}" srcOrd="1" destOrd="0" presId="urn:microsoft.com/office/officeart/2005/8/layout/list1"/>
    <dgm:cxn modelId="{C720020F-8DBE-4B84-A356-A76D372C5F41}" type="presParOf" srcId="{8C59BA19-237C-4B5D-82C4-B2714EC12879}" destId="{05C1DF46-1C25-4BFC-9426-F16174649686}" srcOrd="17" destOrd="0" presId="urn:microsoft.com/office/officeart/2005/8/layout/list1"/>
    <dgm:cxn modelId="{2F865367-FAAD-496F-930E-47FACED45F37}" type="presParOf" srcId="{8C59BA19-237C-4B5D-82C4-B2714EC12879}" destId="{9BDFD894-BCFC-4FAA-9CB6-B287B426A6B9}"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874386-6F05-4427-9043-5E3B60003B94}">
      <dsp:nvSpPr>
        <dsp:cNvPr id="0" name=""/>
        <dsp:cNvSpPr/>
      </dsp:nvSpPr>
      <dsp:spPr>
        <a:xfrm>
          <a:off x="0" y="781059"/>
          <a:ext cx="6182592" cy="352800"/>
        </a:xfrm>
        <a:prstGeom prst="rect">
          <a:avLst/>
        </a:prstGeom>
        <a:solidFill>
          <a:schemeClr val="lt1">
            <a:alpha val="90000"/>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41ED9155-C6EA-4FE7-9A08-DE7ACB75087B}">
      <dsp:nvSpPr>
        <dsp:cNvPr id="0" name=""/>
        <dsp:cNvSpPr/>
      </dsp:nvSpPr>
      <dsp:spPr>
        <a:xfrm>
          <a:off x="309129" y="574419"/>
          <a:ext cx="4327814" cy="413280"/>
        </a:xfrm>
        <a:prstGeom prst="roundRect">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3581" tIns="0" rIns="163581" bIns="0" numCol="1" spcCol="1270" anchor="ctr" anchorCtr="0">
          <a:noAutofit/>
        </a:bodyPr>
        <a:lstStyle/>
        <a:p>
          <a:pPr lvl="0" algn="l" defTabSz="622300">
            <a:lnSpc>
              <a:spcPct val="90000"/>
            </a:lnSpc>
            <a:spcBef>
              <a:spcPct val="0"/>
            </a:spcBef>
            <a:spcAft>
              <a:spcPct val="35000"/>
            </a:spcAft>
          </a:pPr>
          <a:r>
            <a:rPr lang="el-GR" sz="1400" kern="1200" dirty="0" smtClean="0"/>
            <a:t>Υδραγωγεία</a:t>
          </a:r>
          <a:endParaRPr lang="el-GR" sz="1400" kern="1200" dirty="0"/>
        </a:p>
      </dsp:txBody>
      <dsp:txXfrm>
        <a:off x="329304" y="594594"/>
        <a:ext cx="4287464" cy="372930"/>
      </dsp:txXfrm>
    </dsp:sp>
    <dsp:sp modelId="{BF664416-8280-4EA3-9FAE-DABFF1F9EDD8}">
      <dsp:nvSpPr>
        <dsp:cNvPr id="0" name=""/>
        <dsp:cNvSpPr/>
      </dsp:nvSpPr>
      <dsp:spPr>
        <a:xfrm>
          <a:off x="0" y="1416099"/>
          <a:ext cx="6182592" cy="352800"/>
        </a:xfrm>
        <a:prstGeom prst="rect">
          <a:avLst/>
        </a:prstGeom>
        <a:solidFill>
          <a:schemeClr val="lt1">
            <a:alpha val="90000"/>
            <a:hueOff val="0"/>
            <a:satOff val="0"/>
            <a:lumOff val="0"/>
            <a:alphaOff val="0"/>
          </a:schemeClr>
        </a:solidFill>
        <a:ln w="6350" cap="flat" cmpd="sng" algn="ctr">
          <a:solidFill>
            <a:schemeClr val="accent5">
              <a:hueOff val="-1838336"/>
              <a:satOff val="-2557"/>
              <a:lumOff val="-981"/>
              <a:alphaOff val="0"/>
            </a:schemeClr>
          </a:solidFill>
          <a:prstDash val="solid"/>
          <a:miter lim="800000"/>
        </a:ln>
        <a:effectLst/>
      </dsp:spPr>
      <dsp:style>
        <a:lnRef idx="1">
          <a:scrgbClr r="0" g="0" b="0"/>
        </a:lnRef>
        <a:fillRef idx="1">
          <a:scrgbClr r="0" g="0" b="0"/>
        </a:fillRef>
        <a:effectRef idx="0">
          <a:scrgbClr r="0" g="0" b="0"/>
        </a:effectRef>
        <a:fontRef idx="minor"/>
      </dsp:style>
    </dsp:sp>
    <dsp:sp modelId="{B8C0E03F-A382-4E7B-A3FB-A4F33EBD64A6}">
      <dsp:nvSpPr>
        <dsp:cNvPr id="0" name=""/>
        <dsp:cNvSpPr/>
      </dsp:nvSpPr>
      <dsp:spPr>
        <a:xfrm>
          <a:off x="309129" y="1209459"/>
          <a:ext cx="4327814" cy="413280"/>
        </a:xfrm>
        <a:prstGeom prst="roundRect">
          <a:avLst/>
        </a:prstGeom>
        <a:gradFill rotWithShape="0">
          <a:gsLst>
            <a:gs pos="0">
              <a:schemeClr val="accent5">
                <a:hueOff val="-1838336"/>
                <a:satOff val="-2557"/>
                <a:lumOff val="-981"/>
                <a:alphaOff val="0"/>
                <a:lumMod val="110000"/>
                <a:satMod val="105000"/>
                <a:tint val="67000"/>
              </a:schemeClr>
            </a:gs>
            <a:gs pos="50000">
              <a:schemeClr val="accent5">
                <a:hueOff val="-1838336"/>
                <a:satOff val="-2557"/>
                <a:lumOff val="-981"/>
                <a:alphaOff val="0"/>
                <a:lumMod val="105000"/>
                <a:satMod val="103000"/>
                <a:tint val="73000"/>
              </a:schemeClr>
            </a:gs>
            <a:gs pos="100000">
              <a:schemeClr val="accent5">
                <a:hueOff val="-1838336"/>
                <a:satOff val="-2557"/>
                <a:lumOff val="-98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3581" tIns="0" rIns="163581" bIns="0" numCol="1" spcCol="1270" anchor="ctr" anchorCtr="0">
          <a:noAutofit/>
        </a:bodyPr>
        <a:lstStyle/>
        <a:p>
          <a:pPr lvl="0" algn="l" defTabSz="622300">
            <a:lnSpc>
              <a:spcPct val="90000"/>
            </a:lnSpc>
            <a:spcBef>
              <a:spcPct val="0"/>
            </a:spcBef>
            <a:spcAft>
              <a:spcPct val="35000"/>
            </a:spcAft>
          </a:pPr>
          <a:r>
            <a:rPr lang="el-GR" sz="1400" kern="1200" dirty="0" smtClean="0"/>
            <a:t>Ιατρικοί Οροί</a:t>
          </a:r>
          <a:endParaRPr lang="el-GR" sz="1400" kern="1200" dirty="0"/>
        </a:p>
      </dsp:txBody>
      <dsp:txXfrm>
        <a:off x="329304" y="1229634"/>
        <a:ext cx="4287464" cy="372930"/>
      </dsp:txXfrm>
    </dsp:sp>
    <dsp:sp modelId="{BA0CF824-8C4F-42C2-94D8-50F02CBA57CC}">
      <dsp:nvSpPr>
        <dsp:cNvPr id="0" name=""/>
        <dsp:cNvSpPr/>
      </dsp:nvSpPr>
      <dsp:spPr>
        <a:xfrm>
          <a:off x="0" y="2051139"/>
          <a:ext cx="6182592" cy="352800"/>
        </a:xfrm>
        <a:prstGeom prst="rect">
          <a:avLst/>
        </a:prstGeom>
        <a:solidFill>
          <a:schemeClr val="lt1">
            <a:alpha val="90000"/>
            <a:hueOff val="0"/>
            <a:satOff val="0"/>
            <a:lumOff val="0"/>
            <a:alphaOff val="0"/>
          </a:schemeClr>
        </a:solidFill>
        <a:ln w="6350" cap="flat" cmpd="sng" algn="ctr">
          <a:solidFill>
            <a:schemeClr val="accent5">
              <a:hueOff val="-3676672"/>
              <a:satOff val="-5114"/>
              <a:lumOff val="-1961"/>
              <a:alphaOff val="0"/>
            </a:schemeClr>
          </a:solidFill>
          <a:prstDash val="solid"/>
          <a:miter lim="800000"/>
        </a:ln>
        <a:effectLst/>
      </dsp:spPr>
      <dsp:style>
        <a:lnRef idx="1">
          <a:scrgbClr r="0" g="0" b="0"/>
        </a:lnRef>
        <a:fillRef idx="1">
          <a:scrgbClr r="0" g="0" b="0"/>
        </a:fillRef>
        <a:effectRef idx="0">
          <a:scrgbClr r="0" g="0" b="0"/>
        </a:effectRef>
        <a:fontRef idx="minor"/>
      </dsp:style>
    </dsp:sp>
    <dsp:sp modelId="{48E05E04-5518-4F8B-BCE0-8F737F5AB097}">
      <dsp:nvSpPr>
        <dsp:cNvPr id="0" name=""/>
        <dsp:cNvSpPr/>
      </dsp:nvSpPr>
      <dsp:spPr>
        <a:xfrm>
          <a:off x="309129" y="1844499"/>
          <a:ext cx="4327814" cy="413280"/>
        </a:xfrm>
        <a:prstGeom prst="roundRect">
          <a:avLst/>
        </a:prstGeom>
        <a:gradFill rotWithShape="0">
          <a:gsLst>
            <a:gs pos="0">
              <a:schemeClr val="accent5">
                <a:hueOff val="-3676672"/>
                <a:satOff val="-5114"/>
                <a:lumOff val="-1961"/>
                <a:alphaOff val="0"/>
                <a:lumMod val="110000"/>
                <a:satMod val="105000"/>
                <a:tint val="67000"/>
              </a:schemeClr>
            </a:gs>
            <a:gs pos="50000">
              <a:schemeClr val="accent5">
                <a:hueOff val="-3676672"/>
                <a:satOff val="-5114"/>
                <a:lumOff val="-1961"/>
                <a:alphaOff val="0"/>
                <a:lumMod val="105000"/>
                <a:satMod val="103000"/>
                <a:tint val="73000"/>
              </a:schemeClr>
            </a:gs>
            <a:gs pos="100000">
              <a:schemeClr val="accent5">
                <a:hueOff val="-3676672"/>
                <a:satOff val="-5114"/>
                <a:lumOff val="-196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3581" tIns="0" rIns="163581" bIns="0" numCol="1" spcCol="1270" anchor="ctr" anchorCtr="0">
          <a:noAutofit/>
        </a:bodyPr>
        <a:lstStyle/>
        <a:p>
          <a:pPr lvl="0" algn="l" defTabSz="622300">
            <a:lnSpc>
              <a:spcPct val="90000"/>
            </a:lnSpc>
            <a:spcBef>
              <a:spcPct val="0"/>
            </a:spcBef>
            <a:spcAft>
              <a:spcPct val="35000"/>
            </a:spcAft>
          </a:pPr>
          <a:r>
            <a:rPr lang="el-GR" sz="1400" kern="1200" dirty="0" smtClean="0"/>
            <a:t>Μας κρατάει στο έδαφος</a:t>
          </a:r>
          <a:endParaRPr lang="el-GR" sz="1400" kern="1200" dirty="0"/>
        </a:p>
      </dsp:txBody>
      <dsp:txXfrm>
        <a:off x="329304" y="1864674"/>
        <a:ext cx="4287464" cy="372930"/>
      </dsp:txXfrm>
    </dsp:sp>
    <dsp:sp modelId="{30ED98A4-A5E5-4573-A673-3AFDA2BFB1C2}">
      <dsp:nvSpPr>
        <dsp:cNvPr id="0" name=""/>
        <dsp:cNvSpPr/>
      </dsp:nvSpPr>
      <dsp:spPr>
        <a:xfrm>
          <a:off x="0" y="2686179"/>
          <a:ext cx="6182592" cy="352800"/>
        </a:xfrm>
        <a:prstGeom prst="rect">
          <a:avLst/>
        </a:prstGeom>
        <a:solidFill>
          <a:schemeClr val="lt1">
            <a:alpha val="90000"/>
            <a:hueOff val="0"/>
            <a:satOff val="0"/>
            <a:lumOff val="0"/>
            <a:alphaOff val="0"/>
          </a:schemeClr>
        </a:solidFill>
        <a:ln w="6350" cap="flat" cmpd="sng" algn="ctr">
          <a:solidFill>
            <a:schemeClr val="accent5">
              <a:hueOff val="-5515009"/>
              <a:satOff val="-7671"/>
              <a:lumOff val="-2942"/>
              <a:alphaOff val="0"/>
            </a:schemeClr>
          </a:solidFill>
          <a:prstDash val="solid"/>
          <a:miter lim="800000"/>
        </a:ln>
        <a:effectLst/>
      </dsp:spPr>
      <dsp:style>
        <a:lnRef idx="1">
          <a:scrgbClr r="0" g="0" b="0"/>
        </a:lnRef>
        <a:fillRef idx="1">
          <a:scrgbClr r="0" g="0" b="0"/>
        </a:fillRef>
        <a:effectRef idx="0">
          <a:scrgbClr r="0" g="0" b="0"/>
        </a:effectRef>
        <a:fontRef idx="minor"/>
      </dsp:style>
    </dsp:sp>
    <dsp:sp modelId="{2939FFCF-89A5-4207-AA67-411E2DCF667D}">
      <dsp:nvSpPr>
        <dsp:cNvPr id="0" name=""/>
        <dsp:cNvSpPr/>
      </dsp:nvSpPr>
      <dsp:spPr>
        <a:xfrm>
          <a:off x="309129" y="2479539"/>
          <a:ext cx="4327814" cy="413280"/>
        </a:xfrm>
        <a:prstGeom prst="roundRect">
          <a:avLst/>
        </a:prstGeom>
        <a:gradFill rotWithShape="0">
          <a:gsLst>
            <a:gs pos="0">
              <a:schemeClr val="accent5">
                <a:hueOff val="-5515009"/>
                <a:satOff val="-7671"/>
                <a:lumOff val="-2942"/>
                <a:alphaOff val="0"/>
                <a:lumMod val="110000"/>
                <a:satMod val="105000"/>
                <a:tint val="67000"/>
              </a:schemeClr>
            </a:gs>
            <a:gs pos="50000">
              <a:schemeClr val="accent5">
                <a:hueOff val="-5515009"/>
                <a:satOff val="-7671"/>
                <a:lumOff val="-2942"/>
                <a:alphaOff val="0"/>
                <a:lumMod val="105000"/>
                <a:satMod val="103000"/>
                <a:tint val="73000"/>
              </a:schemeClr>
            </a:gs>
            <a:gs pos="100000">
              <a:schemeClr val="accent5">
                <a:hueOff val="-5515009"/>
                <a:satOff val="-7671"/>
                <a:lumOff val="-2942"/>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3581" tIns="0" rIns="163581" bIns="0" numCol="1" spcCol="1270" anchor="ctr" anchorCtr="0">
          <a:noAutofit/>
        </a:bodyPr>
        <a:lstStyle/>
        <a:p>
          <a:pPr lvl="0" algn="l" defTabSz="622300">
            <a:lnSpc>
              <a:spcPct val="90000"/>
            </a:lnSpc>
            <a:spcBef>
              <a:spcPct val="0"/>
            </a:spcBef>
            <a:spcAft>
              <a:spcPct val="35000"/>
            </a:spcAft>
          </a:pPr>
          <a:r>
            <a:rPr lang="el-GR" sz="1400" kern="1200" dirty="0" smtClean="0"/>
            <a:t>Διατηρεί το φεγγάρι σε τροχιά</a:t>
          </a:r>
          <a:endParaRPr lang="el-GR" sz="1400" kern="1200" dirty="0"/>
        </a:p>
      </dsp:txBody>
      <dsp:txXfrm>
        <a:off x="329304" y="2499714"/>
        <a:ext cx="4287464" cy="372930"/>
      </dsp:txXfrm>
    </dsp:sp>
    <dsp:sp modelId="{9BDFD894-BCFC-4FAA-9CB6-B287B426A6B9}">
      <dsp:nvSpPr>
        <dsp:cNvPr id="0" name=""/>
        <dsp:cNvSpPr/>
      </dsp:nvSpPr>
      <dsp:spPr>
        <a:xfrm>
          <a:off x="0" y="3321219"/>
          <a:ext cx="6182592" cy="352800"/>
        </a:xfrm>
        <a:prstGeom prst="rect">
          <a:avLst/>
        </a:prstGeom>
        <a:solidFill>
          <a:schemeClr val="lt1">
            <a:alpha val="90000"/>
            <a:hueOff val="0"/>
            <a:satOff val="0"/>
            <a:lumOff val="0"/>
            <a:alphaOff val="0"/>
          </a:schemeClr>
        </a:solidFill>
        <a:ln w="6350" cap="flat" cmpd="sng" algn="ctr">
          <a:solidFill>
            <a:schemeClr val="accent5">
              <a:hueOff val="-7353344"/>
              <a:satOff val="-10228"/>
              <a:lumOff val="-3922"/>
              <a:alphaOff val="0"/>
            </a:schemeClr>
          </a:solidFill>
          <a:prstDash val="solid"/>
          <a:miter lim="800000"/>
        </a:ln>
        <a:effectLst/>
      </dsp:spPr>
      <dsp:style>
        <a:lnRef idx="1">
          <a:scrgbClr r="0" g="0" b="0"/>
        </a:lnRef>
        <a:fillRef idx="1">
          <a:scrgbClr r="0" g="0" b="0"/>
        </a:fillRef>
        <a:effectRef idx="0">
          <a:scrgbClr r="0" g="0" b="0"/>
        </a:effectRef>
        <a:fontRef idx="minor"/>
      </dsp:style>
    </dsp:sp>
    <dsp:sp modelId="{279A1522-0EDD-465C-BF23-A60C8611765F}">
      <dsp:nvSpPr>
        <dsp:cNvPr id="0" name=""/>
        <dsp:cNvSpPr/>
      </dsp:nvSpPr>
      <dsp:spPr>
        <a:xfrm>
          <a:off x="309129" y="3114579"/>
          <a:ext cx="4327814" cy="413280"/>
        </a:xfrm>
        <a:prstGeom prst="roundRect">
          <a:avLst/>
        </a:prstGeom>
        <a:gradFill rotWithShape="0">
          <a:gsLst>
            <a:gs pos="0">
              <a:schemeClr val="accent5">
                <a:hueOff val="-7353344"/>
                <a:satOff val="-10228"/>
                <a:lumOff val="-3922"/>
                <a:alphaOff val="0"/>
                <a:lumMod val="110000"/>
                <a:satMod val="105000"/>
                <a:tint val="67000"/>
              </a:schemeClr>
            </a:gs>
            <a:gs pos="50000">
              <a:schemeClr val="accent5">
                <a:hueOff val="-7353344"/>
                <a:satOff val="-10228"/>
                <a:lumOff val="-3922"/>
                <a:alphaOff val="0"/>
                <a:lumMod val="105000"/>
                <a:satMod val="103000"/>
                <a:tint val="73000"/>
              </a:schemeClr>
            </a:gs>
            <a:gs pos="100000">
              <a:schemeClr val="accent5">
                <a:hueOff val="-7353344"/>
                <a:satOff val="-10228"/>
                <a:lumOff val="-3922"/>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3581" tIns="0" rIns="163581" bIns="0" numCol="1" spcCol="1270" anchor="ctr" anchorCtr="0">
          <a:noAutofit/>
        </a:bodyPr>
        <a:lstStyle/>
        <a:p>
          <a:pPr lvl="0" algn="l" defTabSz="622300">
            <a:lnSpc>
              <a:spcPct val="90000"/>
            </a:lnSpc>
            <a:spcBef>
              <a:spcPct val="0"/>
            </a:spcBef>
            <a:spcAft>
              <a:spcPct val="35000"/>
            </a:spcAft>
          </a:pPr>
          <a:r>
            <a:rPr lang="el-GR" sz="1400" kern="1200" dirty="0" smtClean="0"/>
            <a:t>Είναι υπεύθυνη για την σταθερότητα των γαλαξιών</a:t>
          </a:r>
          <a:endParaRPr lang="el-GR" sz="1400" kern="1200" dirty="0"/>
        </a:p>
      </dsp:txBody>
      <dsp:txXfrm>
        <a:off x="329304" y="3134754"/>
        <a:ext cx="4287464" cy="37293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B7B31E-2FCE-4FBC-96A3-A5E77D97E32E}" type="datetimeFigureOut">
              <a:rPr lang="el-GR" smtClean="0"/>
              <a:t>23/4/2018</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8F49CB-3CA3-43CF-88FE-DF4D19FAC984}" type="slidenum">
              <a:rPr lang="el-GR" smtClean="0"/>
              <a:t>‹#›</a:t>
            </a:fld>
            <a:endParaRPr lang="el-GR"/>
          </a:p>
        </p:txBody>
      </p:sp>
    </p:spTree>
    <p:extLst>
      <p:ext uri="{BB962C8B-B14F-4D97-AF65-F5344CB8AC3E}">
        <p14:creationId xmlns:p14="http://schemas.microsoft.com/office/powerpoint/2010/main" val="734379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pic>
        <p:nvPicPr>
          <p:cNvPr id="7" name="Εικόνα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46742" y="457201"/>
            <a:ext cx="914400" cy="914400"/>
          </a:xfrm>
          <a:prstGeom prst="rect">
            <a:avLst/>
          </a:prstGeom>
        </p:spPr>
      </p:pic>
      <p:sp>
        <p:nvSpPr>
          <p:cNvPr id="2" name="Τίτλος 1"/>
          <p:cNvSpPr>
            <a:spLocks noGrp="1"/>
          </p:cNvSpPr>
          <p:nvPr>
            <p:ph type="ctrTitle"/>
          </p:nvPr>
        </p:nvSpPr>
        <p:spPr>
          <a:xfrm>
            <a:off x="0" y="0"/>
            <a:ext cx="12192000" cy="2387600"/>
          </a:xfrm>
          <a:solidFill>
            <a:schemeClr val="tx1"/>
          </a:solidFill>
        </p:spPr>
        <p:txBody>
          <a:bodyPr anchor="b"/>
          <a:lstStyle>
            <a:lvl1pPr algn="ctr">
              <a:defRPr sz="6000">
                <a:solidFill>
                  <a:schemeClr val="bg1"/>
                </a:solidFill>
              </a:defRPr>
            </a:lvl1pPr>
          </a:lstStyle>
          <a:p>
            <a:r>
              <a:rPr lang="el-GR" dirty="0" smtClean="0"/>
              <a:t>Στυλ κύριου τίτλου</a:t>
            </a:r>
            <a:endParaRPr lang="el-GR" dirty="0"/>
          </a:p>
        </p:txBody>
      </p:sp>
      <p:sp>
        <p:nvSpPr>
          <p:cNvPr id="3" name="Υπότιτλος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smtClean="0"/>
              <a:t>Κάντε κλικ για να επεξεργαστείτε τον υπότιτλο του υποδείγματος</a:t>
            </a:r>
            <a:endParaRPr lang="el-GR"/>
          </a:p>
        </p:txBody>
      </p:sp>
      <p:sp>
        <p:nvSpPr>
          <p:cNvPr id="4" name="Θέση ημερομηνίας 3"/>
          <p:cNvSpPr>
            <a:spLocks noGrp="1"/>
          </p:cNvSpPr>
          <p:nvPr>
            <p:ph type="dt" sz="half" idx="10"/>
          </p:nvPr>
        </p:nvSpPr>
        <p:spPr/>
        <p:txBody>
          <a:bodyPr/>
          <a:lstStyle/>
          <a:p>
            <a:fld id="{C3D6212D-E8C5-487E-BD47-3D414C3395FF}"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1B91840E-0A3C-49B8-8568-F39F18538D4F}" type="slidenum">
              <a:rPr lang="el-GR" smtClean="0"/>
              <a:t>‹#›</a:t>
            </a:fld>
            <a:endParaRPr lang="el-GR"/>
          </a:p>
        </p:txBody>
      </p:sp>
      <p:pic>
        <p:nvPicPr>
          <p:cNvPr id="9" name="Εικόνα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5257800"/>
            <a:ext cx="2857500" cy="1600200"/>
          </a:xfrm>
          <a:prstGeom prst="rect">
            <a:avLst/>
          </a:prstGeom>
        </p:spPr>
      </p:pic>
    </p:spTree>
    <p:extLst>
      <p:ext uri="{BB962C8B-B14F-4D97-AF65-F5344CB8AC3E}">
        <p14:creationId xmlns:p14="http://schemas.microsoft.com/office/powerpoint/2010/main" val="330635128"/>
      </p:ext>
    </p:extLst>
  </p:cSld>
  <p:clrMapOvr>
    <a:masterClrMapping/>
  </p:clrMapOvr>
  <p:transition spd="slow">
    <p:wheel spokes="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l-GR"/>
          </a:p>
        </p:txBody>
      </p:sp>
      <p:sp>
        <p:nvSpPr>
          <p:cNvPr id="3" name="Θέση εικόνας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Επεξεργασία στυλ υποδείγματος κειμένου</a:t>
            </a:r>
          </a:p>
        </p:txBody>
      </p:sp>
      <p:sp>
        <p:nvSpPr>
          <p:cNvPr id="5" name="Θέση ημερομηνίας 4"/>
          <p:cNvSpPr>
            <a:spLocks noGrp="1"/>
          </p:cNvSpPr>
          <p:nvPr>
            <p:ph type="dt" sz="half" idx="10"/>
          </p:nvPr>
        </p:nvSpPr>
        <p:spPr/>
        <p:txBody>
          <a:bodyPr/>
          <a:lstStyle/>
          <a:p>
            <a:fld id="{DE0AEA85-3ADC-44AA-B14E-5E1E176616B7}" type="datetime1">
              <a:rPr lang="el-GR" smtClean="0"/>
              <a:t>23/4/2018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1B91840E-0A3C-49B8-8568-F39F18538D4F}" type="slidenum">
              <a:rPr lang="el-GR" smtClean="0"/>
              <a:t>‹#›</a:t>
            </a:fld>
            <a:endParaRPr lang="el-GR"/>
          </a:p>
        </p:txBody>
      </p:sp>
    </p:spTree>
    <p:extLst>
      <p:ext uri="{BB962C8B-B14F-4D97-AF65-F5344CB8AC3E}">
        <p14:creationId xmlns:p14="http://schemas.microsoft.com/office/powerpoint/2010/main" val="3647576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2F7EF776-F126-45B6-A9A9-5DE8C4B769B2}"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1B91840E-0A3C-49B8-8568-F39F18538D4F}" type="slidenum">
              <a:rPr lang="el-GR" smtClean="0"/>
              <a:t>‹#›</a:t>
            </a:fld>
            <a:endParaRPr lang="el-GR"/>
          </a:p>
        </p:txBody>
      </p:sp>
    </p:spTree>
    <p:extLst>
      <p:ext uri="{BB962C8B-B14F-4D97-AF65-F5344CB8AC3E}">
        <p14:creationId xmlns:p14="http://schemas.microsoft.com/office/powerpoint/2010/main" val="38157009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8724900" y="365125"/>
            <a:ext cx="2628900" cy="5811838"/>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838200" y="365125"/>
            <a:ext cx="7734300" cy="5811838"/>
          </a:xfrm>
        </p:spPr>
        <p:txBody>
          <a:bodyPr vert="eaVert"/>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25B6853A-2FFE-4C10-9B6F-44D70DD3AEF5}"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1B91840E-0A3C-49B8-8568-F39F18538D4F}" type="slidenum">
              <a:rPr lang="el-GR" smtClean="0"/>
              <a:t>‹#›</a:t>
            </a:fld>
            <a:endParaRPr lang="el-GR"/>
          </a:p>
        </p:txBody>
      </p:sp>
    </p:spTree>
    <p:extLst>
      <p:ext uri="{BB962C8B-B14F-4D97-AF65-F5344CB8AC3E}">
        <p14:creationId xmlns:p14="http://schemas.microsoft.com/office/powerpoint/2010/main" val="1619336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Προσαρμοσμένη διάταξ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F846D6DF-6196-4A5D-A679-861B5855AE62}" type="datetime1">
              <a:rPr lang="el-GR" smtClean="0"/>
              <a:t>23/4/2018</a:t>
            </a:fld>
            <a:endParaRPr lang="el-GR"/>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1B91840E-0A3C-49B8-8568-F39F18538D4F}" type="slidenum">
              <a:rPr lang="el-GR" smtClean="0"/>
              <a:t>‹#›</a:t>
            </a:fld>
            <a:endParaRPr lang="el-GR"/>
          </a:p>
        </p:txBody>
      </p:sp>
    </p:spTree>
    <p:extLst>
      <p:ext uri="{BB962C8B-B14F-4D97-AF65-F5344CB8AC3E}">
        <p14:creationId xmlns:p14="http://schemas.microsoft.com/office/powerpoint/2010/main" val="3476246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CAB93AFA-497F-4CF2-859D-EC5D3FFF9718}"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1B91840E-0A3C-49B8-8568-F39F18538D4F}" type="slidenum">
              <a:rPr lang="el-GR" smtClean="0"/>
              <a:t>‹#›</a:t>
            </a:fld>
            <a:endParaRPr lang="el-GR"/>
          </a:p>
        </p:txBody>
      </p:sp>
    </p:spTree>
    <p:extLst>
      <p:ext uri="{BB962C8B-B14F-4D97-AF65-F5344CB8AC3E}">
        <p14:creationId xmlns:p14="http://schemas.microsoft.com/office/powerpoint/2010/main" val="4097547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831850" y="1709738"/>
            <a:ext cx="10515600" cy="2852737"/>
          </a:xfrm>
        </p:spPr>
        <p:txBody>
          <a:bodyPr anchor="b"/>
          <a:lstStyle>
            <a:lvl1pPr>
              <a:defRPr sz="6000"/>
            </a:lvl1pPr>
          </a:lstStyle>
          <a:p>
            <a:r>
              <a:rPr lang="el-GR" smtClean="0"/>
              <a:t>Στυλ κύριου τίτλου</a:t>
            </a:r>
            <a:endParaRPr lang="el-GR"/>
          </a:p>
        </p:txBody>
      </p:sp>
      <p:sp>
        <p:nvSpPr>
          <p:cNvPr id="3" name="Θέση κειμένου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smtClean="0"/>
              <a:t>Επεξεργασία στυλ υποδείγματος κειμένου</a:t>
            </a:r>
          </a:p>
        </p:txBody>
      </p:sp>
      <p:sp>
        <p:nvSpPr>
          <p:cNvPr id="4" name="Θέση ημερομηνίας 3"/>
          <p:cNvSpPr>
            <a:spLocks noGrp="1"/>
          </p:cNvSpPr>
          <p:nvPr>
            <p:ph type="dt" sz="half" idx="10"/>
          </p:nvPr>
        </p:nvSpPr>
        <p:spPr/>
        <p:txBody>
          <a:bodyPr/>
          <a:lstStyle/>
          <a:p>
            <a:fld id="{850C758D-4659-4082-BD1C-8CAA3C965166}"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1B91840E-0A3C-49B8-8568-F39F18538D4F}" type="slidenum">
              <a:rPr lang="el-GR" smtClean="0"/>
              <a:t>‹#›</a:t>
            </a:fld>
            <a:endParaRPr lang="el-GR"/>
          </a:p>
        </p:txBody>
      </p:sp>
    </p:spTree>
    <p:extLst>
      <p:ext uri="{BB962C8B-B14F-4D97-AF65-F5344CB8AC3E}">
        <p14:creationId xmlns:p14="http://schemas.microsoft.com/office/powerpoint/2010/main" val="30256297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838200" y="1825625"/>
            <a:ext cx="5181600" cy="4351338"/>
          </a:xfrm>
        </p:spPr>
        <p:txBody>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6172200" y="1825625"/>
            <a:ext cx="5181600" cy="4351338"/>
          </a:xfrm>
        </p:spPr>
        <p:txBody>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96B0D034-E426-48C1-8528-455F7E490062}" type="datetime1">
              <a:rPr lang="el-GR" smtClean="0"/>
              <a:t>23/4/2018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1B91840E-0A3C-49B8-8568-F39F18538D4F}" type="slidenum">
              <a:rPr lang="el-GR" smtClean="0"/>
              <a:t>‹#›</a:t>
            </a:fld>
            <a:endParaRPr lang="el-GR"/>
          </a:p>
        </p:txBody>
      </p:sp>
    </p:spTree>
    <p:extLst>
      <p:ext uri="{BB962C8B-B14F-4D97-AF65-F5344CB8AC3E}">
        <p14:creationId xmlns:p14="http://schemas.microsoft.com/office/powerpoint/2010/main" val="2168010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365125"/>
            <a:ext cx="10515600" cy="1325563"/>
          </a:xfrm>
        </p:spPr>
        <p:txBody>
          <a:bodyPr/>
          <a:lstStyle/>
          <a:p>
            <a:r>
              <a:rPr lang="el-GR" smtClean="0"/>
              <a:t>Στυλ κύριου τίτλου</a:t>
            </a:r>
            <a:endParaRPr lang="el-GR"/>
          </a:p>
        </p:txBody>
      </p:sp>
      <p:sp>
        <p:nvSpPr>
          <p:cNvPr id="3" name="Θέση κειμένου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Επεξεργασία στυλ υποδείγματος κειμένου</a:t>
            </a:r>
          </a:p>
        </p:txBody>
      </p:sp>
      <p:sp>
        <p:nvSpPr>
          <p:cNvPr id="4" name="Θέση περιεχομένου 3"/>
          <p:cNvSpPr>
            <a:spLocks noGrp="1"/>
          </p:cNvSpPr>
          <p:nvPr>
            <p:ph sz="half" idx="2"/>
          </p:nvPr>
        </p:nvSpPr>
        <p:spPr>
          <a:xfrm>
            <a:off x="839788" y="2505075"/>
            <a:ext cx="5157787" cy="3684588"/>
          </a:xfrm>
        </p:spPr>
        <p:txBody>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Επεξεργασία στυλ υποδείγματος κειμένου</a:t>
            </a:r>
          </a:p>
        </p:txBody>
      </p:sp>
      <p:sp>
        <p:nvSpPr>
          <p:cNvPr id="6" name="Θέση περιεχομένου 5"/>
          <p:cNvSpPr>
            <a:spLocks noGrp="1"/>
          </p:cNvSpPr>
          <p:nvPr>
            <p:ph sz="quarter" idx="4"/>
          </p:nvPr>
        </p:nvSpPr>
        <p:spPr>
          <a:xfrm>
            <a:off x="6172200" y="2505075"/>
            <a:ext cx="5183188" cy="3684588"/>
          </a:xfrm>
        </p:spPr>
        <p:txBody>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529F4B18-465F-49AC-9F90-9E2ADD5BBAFB}" type="datetime1">
              <a:rPr lang="el-GR" smtClean="0"/>
              <a:t>23/4/2018</a:t>
            </a:fld>
            <a:endParaRPr lang="el-GR"/>
          </a:p>
        </p:txBody>
      </p:sp>
      <p:sp>
        <p:nvSpPr>
          <p:cNvPr id="8" name="Θέση υποσέλιδου 7"/>
          <p:cNvSpPr>
            <a:spLocks noGrp="1"/>
          </p:cNvSpPr>
          <p:nvPr>
            <p:ph type="ftr" sz="quarter" idx="11"/>
          </p:nvPr>
        </p:nvSpPr>
        <p:spPr/>
        <p:txBody>
          <a:bodyPr/>
          <a:lstStyle/>
          <a:p>
            <a:r>
              <a:rPr lang="el-GR" smtClean="0"/>
              <a:t>Η Βαρύτητα</a:t>
            </a:r>
            <a:endParaRPr lang="el-GR"/>
          </a:p>
        </p:txBody>
      </p:sp>
      <p:sp>
        <p:nvSpPr>
          <p:cNvPr id="9" name="Θέση αριθμού διαφάνειας 8"/>
          <p:cNvSpPr>
            <a:spLocks noGrp="1"/>
          </p:cNvSpPr>
          <p:nvPr>
            <p:ph type="sldNum" sz="quarter" idx="12"/>
          </p:nvPr>
        </p:nvSpPr>
        <p:spPr/>
        <p:txBody>
          <a:bodyPr/>
          <a:lstStyle/>
          <a:p>
            <a:fld id="{1B91840E-0A3C-49B8-8568-F39F18538D4F}" type="slidenum">
              <a:rPr lang="el-GR" smtClean="0"/>
              <a:t>‹#›</a:t>
            </a:fld>
            <a:endParaRPr lang="el-GR"/>
          </a:p>
        </p:txBody>
      </p:sp>
    </p:spTree>
    <p:extLst>
      <p:ext uri="{BB962C8B-B14F-4D97-AF65-F5344CB8AC3E}">
        <p14:creationId xmlns:p14="http://schemas.microsoft.com/office/powerpoint/2010/main" val="511765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CB19383F-CCA5-4C8A-B132-858DB94222B1}" type="datetime1">
              <a:rPr lang="el-GR" smtClean="0"/>
              <a:t>23/4/2018</a:t>
            </a:fld>
            <a:endParaRPr lang="el-GR"/>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1B91840E-0A3C-49B8-8568-F39F18538D4F}" type="slidenum">
              <a:rPr lang="el-GR" smtClean="0"/>
              <a:t>‹#›</a:t>
            </a:fld>
            <a:endParaRPr lang="el-GR"/>
          </a:p>
        </p:txBody>
      </p:sp>
    </p:spTree>
    <p:extLst>
      <p:ext uri="{BB962C8B-B14F-4D97-AF65-F5344CB8AC3E}">
        <p14:creationId xmlns:p14="http://schemas.microsoft.com/office/powerpoint/2010/main" val="1636127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E3D31D3B-043C-4443-8E3F-CAB03279484D}" type="datetime1">
              <a:rPr lang="el-GR" smtClean="0"/>
              <a:t>23/4/2018</a:t>
            </a:fld>
            <a:endParaRPr lang="el-GR"/>
          </a:p>
        </p:txBody>
      </p:sp>
      <p:sp>
        <p:nvSpPr>
          <p:cNvPr id="3" name="Θέση υποσέλιδου 2"/>
          <p:cNvSpPr>
            <a:spLocks noGrp="1"/>
          </p:cNvSpPr>
          <p:nvPr>
            <p:ph type="ftr" sz="quarter" idx="11"/>
          </p:nvPr>
        </p:nvSpPr>
        <p:spPr/>
        <p:txBody>
          <a:bodyPr/>
          <a:lstStyle/>
          <a:p>
            <a:r>
              <a:rPr lang="el-GR" smtClean="0"/>
              <a:t>Η Βαρύτητα</a:t>
            </a:r>
            <a:endParaRPr lang="el-GR"/>
          </a:p>
        </p:txBody>
      </p:sp>
      <p:sp>
        <p:nvSpPr>
          <p:cNvPr id="4" name="Θέση αριθμού διαφάνειας 3"/>
          <p:cNvSpPr>
            <a:spLocks noGrp="1"/>
          </p:cNvSpPr>
          <p:nvPr>
            <p:ph type="sldNum" sz="quarter" idx="12"/>
          </p:nvPr>
        </p:nvSpPr>
        <p:spPr/>
        <p:txBody>
          <a:bodyPr/>
          <a:lstStyle/>
          <a:p>
            <a:fld id="{1B91840E-0A3C-49B8-8568-F39F18538D4F}" type="slidenum">
              <a:rPr lang="el-GR" smtClean="0"/>
              <a:t>‹#›</a:t>
            </a:fld>
            <a:endParaRPr lang="el-GR"/>
          </a:p>
        </p:txBody>
      </p:sp>
    </p:spTree>
    <p:extLst>
      <p:ext uri="{BB962C8B-B14F-4D97-AF65-F5344CB8AC3E}">
        <p14:creationId xmlns:p14="http://schemas.microsoft.com/office/powerpoint/2010/main" val="748045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l-GR"/>
          </a:p>
        </p:txBody>
      </p:sp>
      <p:sp>
        <p:nvSpPr>
          <p:cNvPr id="3" name="Θέση περιεχομένου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Επεξεργασία στυλ υποδείγματος κειμένου</a:t>
            </a:r>
          </a:p>
        </p:txBody>
      </p:sp>
      <p:sp>
        <p:nvSpPr>
          <p:cNvPr id="5" name="Θέση ημερομηνίας 4"/>
          <p:cNvSpPr>
            <a:spLocks noGrp="1"/>
          </p:cNvSpPr>
          <p:nvPr>
            <p:ph type="dt" sz="half" idx="10"/>
          </p:nvPr>
        </p:nvSpPr>
        <p:spPr/>
        <p:txBody>
          <a:bodyPr/>
          <a:lstStyle/>
          <a:p>
            <a:fld id="{28D2D8AA-83A1-4402-A8DB-ABCA6653887C}" type="datetime1">
              <a:rPr lang="el-GR" smtClean="0"/>
              <a:t>23/4/2018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1B91840E-0A3C-49B8-8568-F39F18538D4F}" type="slidenum">
              <a:rPr lang="el-GR" smtClean="0"/>
              <a:t>‹#›</a:t>
            </a:fld>
            <a:endParaRPr lang="el-GR"/>
          </a:p>
        </p:txBody>
      </p:sp>
    </p:spTree>
    <p:extLst>
      <p:ext uri="{BB962C8B-B14F-4D97-AF65-F5344CB8AC3E}">
        <p14:creationId xmlns:p14="http://schemas.microsoft.com/office/powerpoint/2010/main" val="1328991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46D6DF-6196-4A5D-A679-861B5855AE62}" type="datetime1">
              <a:rPr lang="el-GR" smtClean="0"/>
              <a:t>23/4/2018</a:t>
            </a:fld>
            <a:endParaRPr lang="el-GR"/>
          </a:p>
        </p:txBody>
      </p:sp>
      <p:sp>
        <p:nvSpPr>
          <p:cNvPr id="5" name="Θέση υποσέλιδου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l-GR"/>
          </a:p>
        </p:txBody>
      </p:sp>
      <p:sp>
        <p:nvSpPr>
          <p:cNvPr id="6" name="Θέση αριθμού διαφάνειας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91840E-0A3C-49B8-8568-F39F18538D4F}" type="slidenum">
              <a:rPr lang="el-GR" smtClean="0"/>
              <a:t>‹#›</a:t>
            </a:fld>
            <a:endParaRPr lang="el-GR"/>
          </a:p>
        </p:txBody>
      </p:sp>
    </p:spTree>
    <p:extLst>
      <p:ext uri="{BB962C8B-B14F-4D97-AF65-F5344CB8AC3E}">
        <p14:creationId xmlns:p14="http://schemas.microsoft.com/office/powerpoint/2010/main" val="1888265845"/>
      </p:ext>
    </p:extLst>
  </p:cSld>
  <p:clrMap bg1="lt1" tx1="dk1" bg2="lt2" tx2="dk2" accent1="accent1" accent2="accent2" accent3="accent3" accent4="accent4" accent5="accent5" accent6="accent6" hlink="hlink" folHlink="folHlink"/>
  <p:sldLayoutIdLst>
    <p:sldLayoutId id="2147483649" r:id="rId1"/>
    <p:sldLayoutId id="2147483664"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smtClean="0"/>
              <a:t>Η Βαρύτητα</a:t>
            </a:r>
            <a:endParaRPr lang="el-GR" dirty="0"/>
          </a:p>
        </p:txBody>
      </p:sp>
      <p:sp>
        <p:nvSpPr>
          <p:cNvPr id="3" name="Υπότιτλος 2"/>
          <p:cNvSpPr>
            <a:spLocks noGrp="1"/>
          </p:cNvSpPr>
          <p:nvPr>
            <p:ph type="subTitle" idx="1"/>
          </p:nvPr>
        </p:nvSpPr>
        <p:spPr/>
        <p:txBody>
          <a:bodyPr/>
          <a:lstStyle/>
          <a:p>
            <a:r>
              <a:rPr lang="el-GR" dirty="0" smtClean="0"/>
              <a:t>Γιαννακίδου Καλλιόπη</a:t>
            </a:r>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1B91840E-0A3C-49B8-8568-F39F18538D4F}" type="slidenum">
              <a:rPr lang="el-GR" smtClean="0"/>
              <a:t>1</a:t>
            </a:fld>
            <a:endParaRPr lang="el-GR"/>
          </a:p>
        </p:txBody>
      </p:sp>
      <p:pic>
        <p:nvPicPr>
          <p:cNvPr id="6" name="Εικόνα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97527" cy="997527"/>
          </a:xfrm>
          <a:prstGeom prst="rect">
            <a:avLst/>
          </a:prstGeom>
        </p:spPr>
      </p:pic>
      <p:sp>
        <p:nvSpPr>
          <p:cNvPr id="7" name="TextBox 6"/>
          <p:cNvSpPr txBox="1"/>
          <p:nvPr/>
        </p:nvSpPr>
        <p:spPr>
          <a:xfrm>
            <a:off x="997527" y="83264"/>
            <a:ext cx="1672937" cy="830997"/>
          </a:xfrm>
          <a:prstGeom prst="rect">
            <a:avLst/>
          </a:prstGeom>
          <a:noFill/>
        </p:spPr>
        <p:txBody>
          <a:bodyPr wrap="square" rtlCol="0">
            <a:spAutoFit/>
          </a:bodyPr>
          <a:lstStyle/>
          <a:p>
            <a:r>
              <a:rPr lang="el-GR" sz="1600" i="1" dirty="0" smtClean="0">
                <a:solidFill>
                  <a:schemeClr val="bg1"/>
                </a:solidFill>
              </a:rPr>
              <a:t>Παιδαγωγικό Τμήμα Δημοτικής Εκπαίδευσης </a:t>
            </a:r>
            <a:endParaRPr lang="el-GR" sz="1600" i="1" dirty="0">
              <a:solidFill>
                <a:schemeClr val="bg1"/>
              </a:solidFill>
            </a:endParaRPr>
          </a:p>
        </p:txBody>
      </p:sp>
    </p:spTree>
    <p:extLst>
      <p:ext uri="{BB962C8B-B14F-4D97-AF65-F5344CB8AC3E}">
        <p14:creationId xmlns:p14="http://schemas.microsoft.com/office/powerpoint/2010/main" val="779213893"/>
      </p:ext>
    </p:extLst>
  </p:cSld>
  <p:clrMapOvr>
    <a:masterClrMapping/>
  </p:clrMapOvr>
  <p:transition spd="slow">
    <p:wheel spokes="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0" y="0"/>
            <a:ext cx="12192000" cy="2387600"/>
          </a:xfrm>
        </p:spPr>
        <p:txBody>
          <a:bodyPr/>
          <a:lstStyle/>
          <a:p>
            <a:r>
              <a:rPr lang="el-GR" dirty="0" smtClean="0"/>
              <a:t>Η Βαρύτητα</a:t>
            </a:r>
            <a:endParaRPr lang="el-GR" dirty="0"/>
          </a:p>
        </p:txBody>
      </p:sp>
      <p:sp>
        <p:nvSpPr>
          <p:cNvPr id="3" name="Θέση περιεχομένου 2"/>
          <p:cNvSpPr>
            <a:spLocks noGrp="1"/>
          </p:cNvSpPr>
          <p:nvPr>
            <p:ph type="subTitle" idx="1"/>
          </p:nvPr>
        </p:nvSpPr>
        <p:spPr/>
        <p:txBody>
          <a:bodyPr>
            <a:normAutofit fontScale="85000" lnSpcReduction="20000"/>
          </a:bodyPr>
          <a:lstStyle/>
          <a:p>
            <a:pPr marL="0" indent="0">
              <a:buNone/>
            </a:pPr>
            <a:r>
              <a:rPr lang="el-GR" dirty="0" smtClean="0"/>
              <a:t>Στη φυσική, βαρύτητα ονομάζεται η ιδιότητα των υλικών σωμάτων να έλκουν και να έλκονται αμοιβαία με άλλα υλικά σώματα. Τα </a:t>
            </a:r>
            <a:r>
              <a:rPr lang="el-GR" dirty="0" err="1" smtClean="0"/>
              <a:t>ελκόμενα</a:t>
            </a:r>
            <a:r>
              <a:rPr lang="el-GR"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1B91840E-0A3C-49B8-8568-F39F18538D4F}" type="slidenum">
              <a:rPr lang="el-GR" smtClean="0"/>
              <a:t>2</a:t>
            </a:fld>
            <a:endParaRPr lang="el-GR"/>
          </a:p>
        </p:txBody>
      </p:sp>
    </p:spTree>
    <p:extLst>
      <p:ext uri="{BB962C8B-B14F-4D97-AF65-F5344CB8AC3E}">
        <p14:creationId xmlns:p14="http://schemas.microsoft.com/office/powerpoint/2010/main" val="2927365062"/>
      </p:ext>
    </p:extLst>
  </p:cSld>
  <p:clrMapOvr>
    <a:masterClrMapping/>
  </p:clrMapOvr>
  <p:transition spd="slow">
    <p:wheel spokes="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err="1" smtClean="0"/>
              <a:t>Ποιός</a:t>
            </a:r>
            <a:r>
              <a:rPr lang="el-GR" dirty="0" smtClean="0"/>
              <a:t> ανακάλυψε τη βαρύτητα;</a:t>
            </a:r>
            <a:endParaRPr lang="el-GR" dirty="0"/>
          </a:p>
        </p:txBody>
      </p:sp>
      <p:sp>
        <p:nvSpPr>
          <p:cNvPr id="3" name="Θέση περιεχομένου 2"/>
          <p:cNvSpPr>
            <a:spLocks noGrp="1"/>
          </p:cNvSpPr>
          <p:nvPr>
            <p:ph type="subTitle" idx="1"/>
          </p:nvPr>
        </p:nvSpPr>
        <p:spPr/>
        <p:txBody>
          <a:bodyPr>
            <a:normAutofit fontScale="62500" lnSpcReduction="20000"/>
          </a:bodyPr>
          <a:lstStyle/>
          <a:p>
            <a:pPr marL="0" indent="0">
              <a:buNone/>
            </a:pPr>
            <a:r>
              <a:rPr lang="el-GR" dirty="0" smtClean="0"/>
              <a:t>Το 1687 ο Άγγλος μαθηματικός Σερ Ισαάκ </a:t>
            </a:r>
            <a:r>
              <a:rPr lang="el-GR" dirty="0" err="1" smtClean="0"/>
              <a:t>Νεύτων</a:t>
            </a:r>
            <a:r>
              <a:rPr lang="el-GR" dirty="0" smtClean="0"/>
              <a:t> (</a:t>
            </a:r>
            <a:r>
              <a:rPr lang="el-GR" dirty="0" err="1" smtClean="0"/>
              <a:t>Sir</a:t>
            </a:r>
            <a:r>
              <a:rPr lang="el-GR" dirty="0" smtClean="0"/>
              <a:t> </a:t>
            </a:r>
            <a:r>
              <a:rPr lang="el-GR" dirty="0" err="1" smtClean="0"/>
              <a:t>Isaac</a:t>
            </a:r>
            <a:r>
              <a:rPr lang="el-GR" dirty="0" smtClean="0"/>
              <a:t> </a:t>
            </a:r>
            <a:r>
              <a:rPr lang="el-GR" dirty="0" err="1" smtClean="0"/>
              <a:t>Newton</a:t>
            </a:r>
            <a:r>
              <a:rPr lang="el-GR" dirty="0" smtClean="0"/>
              <a:t>) δημοσίευσε το διάσημο έργο του "</a:t>
            </a:r>
            <a:r>
              <a:rPr lang="el-GR" dirty="0" err="1" smtClean="0"/>
              <a:t>Principia</a:t>
            </a:r>
            <a:r>
              <a:rPr lang="el-GR"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1B91840E-0A3C-49B8-8568-F39F18538D4F}" type="slidenum">
              <a:rPr lang="el-GR" smtClean="0"/>
              <a:t>3</a:t>
            </a:fld>
            <a:endParaRPr lang="el-GR"/>
          </a:p>
        </p:txBody>
      </p:sp>
    </p:spTree>
    <p:extLst>
      <p:ext uri="{BB962C8B-B14F-4D97-AF65-F5344CB8AC3E}">
        <p14:creationId xmlns:p14="http://schemas.microsoft.com/office/powerpoint/2010/main" val="1922236835"/>
      </p:ext>
    </p:extLst>
  </p:cSld>
  <p:clrMapOvr>
    <a:masterClrMapping/>
  </p:clrMapOvr>
  <p:transition spd="slow">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0" y="0"/>
            <a:ext cx="12192000" cy="2387600"/>
          </a:xfrm>
        </p:spPr>
        <p:txBody>
          <a:bodyPr/>
          <a:lstStyle/>
          <a:p>
            <a:r>
              <a:rPr lang="el-GR" dirty="0" smtClean="0"/>
              <a:t>Πώς μας επηρεάζει η βαρύτητα;</a:t>
            </a:r>
            <a:endParaRPr lang="el-GR" dirty="0"/>
          </a:p>
        </p:txBody>
      </p:sp>
      <p:graphicFrame>
        <p:nvGraphicFramePr>
          <p:cNvPr id="5" name="Διάγραμμα 4"/>
          <p:cNvGraphicFramePr/>
          <p:nvPr>
            <p:extLst>
              <p:ext uri="{D42A27DB-BD31-4B8C-83A1-F6EECF244321}">
                <p14:modId xmlns:p14="http://schemas.microsoft.com/office/powerpoint/2010/main" val="3707278676"/>
              </p:ext>
            </p:extLst>
          </p:nvPr>
        </p:nvGraphicFramePr>
        <p:xfrm>
          <a:off x="4696690" y="2473037"/>
          <a:ext cx="6182592" cy="42484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1B91840E-0A3C-49B8-8568-F39F18538D4F}" type="slidenum">
              <a:rPr lang="el-GR" smtClean="0"/>
              <a:t>4</a:t>
            </a:fld>
            <a:endParaRPr lang="el-GR"/>
          </a:p>
        </p:txBody>
      </p:sp>
    </p:spTree>
    <p:extLst>
      <p:ext uri="{BB962C8B-B14F-4D97-AF65-F5344CB8AC3E}">
        <p14:creationId xmlns:p14="http://schemas.microsoft.com/office/powerpoint/2010/main" val="2690807801"/>
      </p:ext>
    </p:extLst>
  </p:cSld>
  <p:clrMapOvr>
    <a:masterClrMapping/>
  </p:clrMapOvr>
  <p:transition spd="slow">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smtClean="0"/>
              <a:t>Η βαρύτητα στη σελήνη</a:t>
            </a:r>
            <a:endParaRPr lang="el-GR" dirty="0"/>
          </a:p>
        </p:txBody>
      </p:sp>
      <p:sp>
        <p:nvSpPr>
          <p:cNvPr id="3" name="Θέση περιεχομένου 2"/>
          <p:cNvSpPr>
            <a:spLocks noGrp="1"/>
          </p:cNvSpPr>
          <p:nvPr>
            <p:ph type="subTitle" idx="1"/>
          </p:nvPr>
        </p:nvSpPr>
        <p:spPr/>
        <p:txBody>
          <a:bodyPr/>
          <a:lstStyle/>
          <a:p>
            <a:pPr marL="0" indent="0">
              <a:buNone/>
            </a:pPr>
            <a:r>
              <a:rPr lang="el-GR" dirty="0" smtClean="0"/>
              <a:t>Η ένταση της βαρύτητας στην επιφάνεια της σελήνης είναι το 1/6 της βαρύτητας της Γης. Δηλαδή αν στη γη ζυγίζετε 70kg στη σελήνη θα ζυγίζατε 12,5</a:t>
            </a:r>
            <a:r>
              <a:rPr lang="en-US" dirty="0" smtClean="0"/>
              <a:t>.</a:t>
            </a:r>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1B91840E-0A3C-49B8-8568-F39F18538D4F}" type="slidenum">
              <a:rPr lang="el-GR" smtClean="0"/>
              <a:t>5</a:t>
            </a:fld>
            <a:endParaRPr lang="el-GR"/>
          </a:p>
        </p:txBody>
      </p:sp>
    </p:spTree>
    <p:extLst>
      <p:ext uri="{BB962C8B-B14F-4D97-AF65-F5344CB8AC3E}">
        <p14:creationId xmlns:p14="http://schemas.microsoft.com/office/powerpoint/2010/main" val="4170535633"/>
      </p:ext>
    </p:extLst>
  </p:cSld>
  <p:clrMapOvr>
    <a:masterClrMapping/>
  </p:clrMapOvr>
  <p:transition spd="slow">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smtClean="0"/>
              <a:t>Επίλογος</a:t>
            </a:r>
            <a:endParaRPr lang="el-GR" dirty="0"/>
          </a:p>
        </p:txBody>
      </p:sp>
      <p:pic>
        <p:nvPicPr>
          <p:cNvPr id="5" name="Εικόνα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16581" y="2774373"/>
            <a:ext cx="5403057" cy="3602038"/>
          </a:xfrm>
          <a:prstGeom prst="rect">
            <a:avLst/>
          </a:prstGeom>
        </p:spPr>
      </p:pic>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1B91840E-0A3C-49B8-8568-F39F18538D4F}" type="slidenum">
              <a:rPr lang="el-GR" smtClean="0"/>
              <a:t>6</a:t>
            </a:fld>
            <a:endParaRPr lang="el-GR"/>
          </a:p>
        </p:txBody>
      </p:sp>
    </p:spTree>
    <p:extLst>
      <p:ext uri="{BB962C8B-B14F-4D97-AF65-F5344CB8AC3E}">
        <p14:creationId xmlns:p14="http://schemas.microsoft.com/office/powerpoint/2010/main" val="1155456228"/>
      </p:ext>
    </p:extLst>
  </p:cSld>
  <p:clrMapOvr>
    <a:masterClrMapping/>
  </p:clrMapOvr>
  <p:transition spd="slow">
    <p:wheel spokes="1"/>
  </p:transition>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TotalTime>
  <Words>303</Words>
  <Application>Microsoft Office PowerPoint</Application>
  <PresentationFormat>Ευρεία οθόνη</PresentationFormat>
  <Paragraphs>28</Paragraphs>
  <Slides>6</Slides>
  <Notes>0</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6</vt:i4>
      </vt:variant>
    </vt:vector>
  </HeadingPairs>
  <TitlesOfParts>
    <vt:vector size="10" baseType="lpstr">
      <vt:lpstr>Arial</vt:lpstr>
      <vt:lpstr>Calibri</vt:lpstr>
      <vt:lpstr>Calibri Light</vt:lpstr>
      <vt:lpstr>Θέμα του Office</vt:lpstr>
      <vt:lpstr>Η Βαρύτητα</vt:lpstr>
      <vt:lpstr>Η Βαρύτητα</vt:lpstr>
      <vt:lpstr>Ποιός ανακάλυψε τη βαρύτητα;</vt:lpstr>
      <vt:lpstr>Πώς μας επηρεάζει η βαρύτητα;</vt:lpstr>
      <vt:lpstr>Η βαρύτητα στη σελήνη</vt:lpstr>
      <vt:lpstr>Επίλογος</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Βαρύτητα</dc:title>
  <dc:creator>User</dc:creator>
  <cp:lastModifiedBy>User</cp:lastModifiedBy>
  <cp:revision>8</cp:revision>
  <dcterms:created xsi:type="dcterms:W3CDTF">2018-04-21T18:33:50Z</dcterms:created>
  <dcterms:modified xsi:type="dcterms:W3CDTF">2018-04-23T19:03:38Z</dcterms:modified>
</cp:coreProperties>
</file>